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76" r:id="rId6"/>
    <p:sldId id="275" r:id="rId7"/>
    <p:sldId id="277" r:id="rId8"/>
    <p:sldId id="261" r:id="rId9"/>
    <p:sldId id="262" r:id="rId10"/>
    <p:sldId id="263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68A60-AA04-684D-B6B6-EF66A4D27E26}" v="923" dt="2018-09-24T15:39:01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Wells" userId="01ba002e-bdf3-4530-bd48-8bf0e0d069d4" providerId="ADAL" clId="{10C68A60-AA04-684D-B6B6-EF66A4D27E26}"/>
    <pc:docChg chg="undo custSel addSld modSld">
      <pc:chgData name="Samuel Wells" userId="01ba002e-bdf3-4530-bd48-8bf0e0d069d4" providerId="ADAL" clId="{10C68A60-AA04-684D-B6B6-EF66A4D27E26}" dt="2018-09-24T15:39:01.512" v="920" actId="20577"/>
      <pc:docMkLst>
        <pc:docMk/>
      </pc:docMkLst>
      <pc:sldChg chg="modSp">
        <pc:chgData name="Samuel Wells" userId="01ba002e-bdf3-4530-bd48-8bf0e0d069d4" providerId="ADAL" clId="{10C68A60-AA04-684D-B6B6-EF66A4D27E26}" dt="2018-09-23T23:36:35.291" v="919" actId="2711"/>
        <pc:sldMkLst>
          <pc:docMk/>
          <pc:sldMk cId="2054478511" sldId="257"/>
        </pc:sldMkLst>
        <pc:spChg chg="mod">
          <ac:chgData name="Samuel Wells" userId="01ba002e-bdf3-4530-bd48-8bf0e0d069d4" providerId="ADAL" clId="{10C68A60-AA04-684D-B6B6-EF66A4D27E26}" dt="2018-09-23T23:36:35.291" v="919" actId="2711"/>
          <ac:spMkLst>
            <pc:docMk/>
            <pc:sldMk cId="2054478511" sldId="257"/>
            <ac:spMk id="3" creationId="{00000000-0000-0000-0000-000000000000}"/>
          </ac:spMkLst>
        </pc:spChg>
      </pc:sldChg>
      <pc:sldChg chg="addSp delSp modSp delAnim modAnim">
        <pc:chgData name="Samuel Wells" userId="01ba002e-bdf3-4530-bd48-8bf0e0d069d4" providerId="ADAL" clId="{10C68A60-AA04-684D-B6B6-EF66A4D27E26}" dt="2018-09-23T22:55:15.828" v="712" actId="2711"/>
        <pc:sldMkLst>
          <pc:docMk/>
          <pc:sldMk cId="230774264" sldId="258"/>
        </pc:sldMkLst>
        <pc:spChg chg="mod">
          <ac:chgData name="Samuel Wells" userId="01ba002e-bdf3-4530-bd48-8bf0e0d069d4" providerId="ADAL" clId="{10C68A60-AA04-684D-B6B6-EF66A4D27E26}" dt="2018-09-23T22:55:15.828" v="712" actId="2711"/>
          <ac:spMkLst>
            <pc:docMk/>
            <pc:sldMk cId="230774264" sldId="258"/>
            <ac:spMk id="3" creationId="{00000000-0000-0000-0000-000000000000}"/>
          </ac:spMkLst>
        </pc:spChg>
        <pc:picChg chg="del">
          <ac:chgData name="Samuel Wells" userId="01ba002e-bdf3-4530-bd48-8bf0e0d069d4" providerId="ADAL" clId="{10C68A60-AA04-684D-B6B6-EF66A4D27E26}" dt="2018-09-23T21:18:28.465" v="102"/>
          <ac:picMkLst>
            <pc:docMk/>
            <pc:sldMk cId="230774264" sldId="258"/>
            <ac:picMk id="4" creationId="{00000000-0000-0000-0000-000000000000}"/>
          </ac:picMkLst>
        </pc:picChg>
        <pc:picChg chg="add del mod">
          <ac:chgData name="Samuel Wells" userId="01ba002e-bdf3-4530-bd48-8bf0e0d069d4" providerId="ADAL" clId="{10C68A60-AA04-684D-B6B6-EF66A4D27E26}" dt="2018-09-23T21:06:56.712" v="2" actId="478"/>
          <ac:picMkLst>
            <pc:docMk/>
            <pc:sldMk cId="230774264" sldId="258"/>
            <ac:picMk id="5" creationId="{B1F49F54-A3E6-E341-9330-5B5CD1FC4ED0}"/>
          </ac:picMkLst>
        </pc:picChg>
        <pc:picChg chg="add del mod">
          <ac:chgData name="Samuel Wells" userId="01ba002e-bdf3-4530-bd48-8bf0e0d069d4" providerId="ADAL" clId="{10C68A60-AA04-684D-B6B6-EF66A4D27E26}" dt="2018-09-23T21:18:28.465" v="102"/>
          <ac:picMkLst>
            <pc:docMk/>
            <pc:sldMk cId="230774264" sldId="258"/>
            <ac:picMk id="6" creationId="{762AFEF4-CF67-784D-8C7B-C979AD151CA1}"/>
          </ac:picMkLst>
        </pc:picChg>
        <pc:picChg chg="add mod">
          <ac:chgData name="Samuel Wells" userId="01ba002e-bdf3-4530-bd48-8bf0e0d069d4" providerId="ADAL" clId="{10C68A60-AA04-684D-B6B6-EF66A4D27E26}" dt="2018-09-23T21:22:31.564" v="269" actId="1076"/>
          <ac:picMkLst>
            <pc:docMk/>
            <pc:sldMk cId="230774264" sldId="258"/>
            <ac:picMk id="7" creationId="{B601BBC7-6C68-AF49-9319-8837E5E98439}"/>
          </ac:picMkLst>
        </pc:picChg>
      </pc:sldChg>
      <pc:sldChg chg="addSp modSp modAnim">
        <pc:chgData name="Samuel Wells" userId="01ba002e-bdf3-4530-bd48-8bf0e0d069d4" providerId="ADAL" clId="{10C68A60-AA04-684D-B6B6-EF66A4D27E26}" dt="2018-09-24T15:39:01.512" v="920" actId="20577"/>
        <pc:sldMkLst>
          <pc:docMk/>
          <pc:sldMk cId="1630717758" sldId="259"/>
        </pc:sldMkLst>
        <pc:spChg chg="mod">
          <ac:chgData name="Samuel Wells" userId="01ba002e-bdf3-4530-bd48-8bf0e0d069d4" providerId="ADAL" clId="{10C68A60-AA04-684D-B6B6-EF66A4D27E26}" dt="2018-09-23T21:13:04.996" v="28" actId="20577"/>
          <ac:spMkLst>
            <pc:docMk/>
            <pc:sldMk cId="1630717758" sldId="259"/>
            <ac:spMk id="2" creationId="{00000000-0000-0000-0000-000000000000}"/>
          </ac:spMkLst>
        </pc:spChg>
        <pc:spChg chg="mod">
          <ac:chgData name="Samuel Wells" userId="01ba002e-bdf3-4530-bd48-8bf0e0d069d4" providerId="ADAL" clId="{10C68A60-AA04-684D-B6B6-EF66A4D27E26}" dt="2018-09-24T15:39:01.512" v="920" actId="20577"/>
          <ac:spMkLst>
            <pc:docMk/>
            <pc:sldMk cId="1630717758" sldId="259"/>
            <ac:spMk id="3" creationId="{00000000-0000-0000-0000-000000000000}"/>
          </ac:spMkLst>
        </pc:spChg>
        <pc:picChg chg="add mod">
          <ac:chgData name="Samuel Wells" userId="01ba002e-bdf3-4530-bd48-8bf0e0d069d4" providerId="ADAL" clId="{10C68A60-AA04-684D-B6B6-EF66A4D27E26}" dt="2018-09-23T21:28:46.493" v="298" actId="1076"/>
          <ac:picMkLst>
            <pc:docMk/>
            <pc:sldMk cId="1630717758" sldId="259"/>
            <ac:picMk id="4" creationId="{25A4176C-AE09-2044-8E79-5A8971D7C5D3}"/>
          </ac:picMkLst>
        </pc:picChg>
        <pc:picChg chg="add mod">
          <ac:chgData name="Samuel Wells" userId="01ba002e-bdf3-4530-bd48-8bf0e0d069d4" providerId="ADAL" clId="{10C68A60-AA04-684D-B6B6-EF66A4D27E26}" dt="2018-09-23T21:27:41.639" v="288" actId="1076"/>
          <ac:picMkLst>
            <pc:docMk/>
            <pc:sldMk cId="1630717758" sldId="259"/>
            <ac:picMk id="5" creationId="{2D1CEBA3-9BA9-744B-998E-32A800BCF3DE}"/>
          </ac:picMkLst>
        </pc:picChg>
      </pc:sldChg>
      <pc:sldChg chg="modSp">
        <pc:chgData name="Samuel Wells" userId="01ba002e-bdf3-4530-bd48-8bf0e0d069d4" providerId="ADAL" clId="{10C68A60-AA04-684D-B6B6-EF66A4D27E26}" dt="2018-09-23T21:07:32.990" v="9" actId="1076"/>
        <pc:sldMkLst>
          <pc:docMk/>
          <pc:sldMk cId="757347766" sldId="261"/>
        </pc:sldMkLst>
        <pc:graphicFrameChg chg="mod modGraphic">
          <ac:chgData name="Samuel Wells" userId="01ba002e-bdf3-4530-bd48-8bf0e0d069d4" providerId="ADAL" clId="{10C68A60-AA04-684D-B6B6-EF66A4D27E26}" dt="2018-09-23T21:07:27.906" v="7" actId="1076"/>
          <ac:graphicFrameMkLst>
            <pc:docMk/>
            <pc:sldMk cId="757347766" sldId="261"/>
            <ac:graphicFrameMk id="5" creationId="{00000000-0000-0000-0000-000000000000}"/>
          </ac:graphicFrameMkLst>
        </pc:graphicFrameChg>
        <pc:graphicFrameChg chg="mod modGraphic">
          <ac:chgData name="Samuel Wells" userId="01ba002e-bdf3-4530-bd48-8bf0e0d069d4" providerId="ADAL" clId="{10C68A60-AA04-684D-B6B6-EF66A4D27E26}" dt="2018-09-23T21:07:32.990" v="9" actId="1076"/>
          <ac:graphicFrameMkLst>
            <pc:docMk/>
            <pc:sldMk cId="757347766" sldId="261"/>
            <ac:graphicFrameMk id="6" creationId="{00000000-0000-0000-0000-000000000000}"/>
          </ac:graphicFrameMkLst>
        </pc:graphicFrameChg>
      </pc:sldChg>
      <pc:sldChg chg="modSp">
        <pc:chgData name="Samuel Wells" userId="01ba002e-bdf3-4530-bd48-8bf0e0d069d4" providerId="ADAL" clId="{10C68A60-AA04-684D-B6B6-EF66A4D27E26}" dt="2018-09-23T23:06:14.036" v="918" actId="20577"/>
        <pc:sldMkLst>
          <pc:docMk/>
          <pc:sldMk cId="1449966537" sldId="273"/>
        </pc:sldMkLst>
        <pc:spChg chg="mod">
          <ac:chgData name="Samuel Wells" userId="01ba002e-bdf3-4530-bd48-8bf0e0d069d4" providerId="ADAL" clId="{10C68A60-AA04-684D-B6B6-EF66A4D27E26}" dt="2018-09-23T23:06:14.036" v="918" actId="20577"/>
          <ac:spMkLst>
            <pc:docMk/>
            <pc:sldMk cId="1449966537" sldId="273"/>
            <ac:spMk id="2" creationId="{00000000-0000-0000-0000-000000000000}"/>
          </ac:spMkLst>
        </pc:spChg>
      </pc:sldChg>
      <pc:sldChg chg="addSp modSp add modAnim">
        <pc:chgData name="Samuel Wells" userId="01ba002e-bdf3-4530-bd48-8bf0e0d069d4" providerId="ADAL" clId="{10C68A60-AA04-684D-B6B6-EF66A4D27E26}" dt="2018-09-23T22:56:33.042" v="798" actId="20577"/>
        <pc:sldMkLst>
          <pc:docMk/>
          <pc:sldMk cId="17107578" sldId="275"/>
        </pc:sldMkLst>
        <pc:spChg chg="mod">
          <ac:chgData name="Samuel Wells" userId="01ba002e-bdf3-4530-bd48-8bf0e0d069d4" providerId="ADAL" clId="{10C68A60-AA04-684D-B6B6-EF66A4D27E26}" dt="2018-09-23T21:14:16.858" v="43" actId="20577"/>
          <ac:spMkLst>
            <pc:docMk/>
            <pc:sldMk cId="17107578" sldId="275"/>
            <ac:spMk id="2" creationId="{EBDD1F6A-3512-674A-8979-AA4D18E9217E}"/>
          </ac:spMkLst>
        </pc:spChg>
        <pc:spChg chg="mod">
          <ac:chgData name="Samuel Wells" userId="01ba002e-bdf3-4530-bd48-8bf0e0d069d4" providerId="ADAL" clId="{10C68A60-AA04-684D-B6B6-EF66A4D27E26}" dt="2018-09-23T22:56:33.042" v="798" actId="20577"/>
          <ac:spMkLst>
            <pc:docMk/>
            <pc:sldMk cId="17107578" sldId="275"/>
            <ac:spMk id="3" creationId="{B9F906FC-9EC2-3040-9765-427E20D54AFD}"/>
          </ac:spMkLst>
        </pc:spChg>
        <pc:picChg chg="add mod">
          <ac:chgData name="Samuel Wells" userId="01ba002e-bdf3-4530-bd48-8bf0e0d069d4" providerId="ADAL" clId="{10C68A60-AA04-684D-B6B6-EF66A4D27E26}" dt="2018-09-23T22:49:46.792" v="565" actId="1076"/>
          <ac:picMkLst>
            <pc:docMk/>
            <pc:sldMk cId="17107578" sldId="275"/>
            <ac:picMk id="4" creationId="{75C6FDAD-F5CA-CB4B-9573-A1FA528FF068}"/>
          </ac:picMkLst>
        </pc:picChg>
        <pc:picChg chg="add mod">
          <ac:chgData name="Samuel Wells" userId="01ba002e-bdf3-4530-bd48-8bf0e0d069d4" providerId="ADAL" clId="{10C68A60-AA04-684D-B6B6-EF66A4D27E26}" dt="2018-09-23T22:49:43.619" v="564" actId="1076"/>
          <ac:picMkLst>
            <pc:docMk/>
            <pc:sldMk cId="17107578" sldId="275"/>
            <ac:picMk id="6" creationId="{7ABA7A36-C9F8-F04B-8046-2ACC1660C1A5}"/>
          </ac:picMkLst>
        </pc:picChg>
      </pc:sldChg>
      <pc:sldChg chg="addSp delSp modSp add modAnim">
        <pc:chgData name="Samuel Wells" userId="01ba002e-bdf3-4530-bd48-8bf0e0d069d4" providerId="ADAL" clId="{10C68A60-AA04-684D-B6B6-EF66A4D27E26}" dt="2018-09-23T22:51:14.532" v="571" actId="1076"/>
        <pc:sldMkLst>
          <pc:docMk/>
          <pc:sldMk cId="996897650" sldId="276"/>
        </pc:sldMkLst>
        <pc:spChg chg="mod">
          <ac:chgData name="Samuel Wells" userId="01ba002e-bdf3-4530-bd48-8bf0e0d069d4" providerId="ADAL" clId="{10C68A60-AA04-684D-B6B6-EF66A4D27E26}" dt="2018-09-23T21:27:20.137" v="281"/>
          <ac:spMkLst>
            <pc:docMk/>
            <pc:sldMk cId="996897650" sldId="276"/>
            <ac:spMk id="2" creationId="{016B15D6-FD7B-7A49-A396-695750BA6746}"/>
          </ac:spMkLst>
        </pc:spChg>
        <pc:spChg chg="mod">
          <ac:chgData name="Samuel Wells" userId="01ba002e-bdf3-4530-bd48-8bf0e0d069d4" providerId="ADAL" clId="{10C68A60-AA04-684D-B6B6-EF66A4D27E26}" dt="2018-09-23T21:57:38.379" v="323" actId="20577"/>
          <ac:spMkLst>
            <pc:docMk/>
            <pc:sldMk cId="996897650" sldId="276"/>
            <ac:spMk id="3" creationId="{9AF8242C-9154-4941-8652-7B039B75281B}"/>
          </ac:spMkLst>
        </pc:spChg>
        <pc:spChg chg="add del">
          <ac:chgData name="Samuel Wells" userId="01ba002e-bdf3-4530-bd48-8bf0e0d069d4" providerId="ADAL" clId="{10C68A60-AA04-684D-B6B6-EF66A4D27E26}" dt="2018-09-23T21:27:27.668" v="284"/>
          <ac:spMkLst>
            <pc:docMk/>
            <pc:sldMk cId="996897650" sldId="276"/>
            <ac:spMk id="4" creationId="{4C52B707-4289-A241-B997-FE2FDD8F9A81}"/>
          </ac:spMkLst>
        </pc:spChg>
        <pc:picChg chg="add mod">
          <ac:chgData name="Samuel Wells" userId="01ba002e-bdf3-4530-bd48-8bf0e0d069d4" providerId="ADAL" clId="{10C68A60-AA04-684D-B6B6-EF66A4D27E26}" dt="2018-09-23T22:51:14.532" v="571" actId="1076"/>
          <ac:picMkLst>
            <pc:docMk/>
            <pc:sldMk cId="996897650" sldId="276"/>
            <ac:picMk id="5" creationId="{E36DB42C-8F12-D948-81D3-1B91B5CBE795}"/>
          </ac:picMkLst>
        </pc:picChg>
        <pc:picChg chg="add mod">
          <ac:chgData name="Samuel Wells" userId="01ba002e-bdf3-4530-bd48-8bf0e0d069d4" providerId="ADAL" clId="{10C68A60-AA04-684D-B6B6-EF66A4D27E26}" dt="2018-09-23T22:51:11.675" v="570" actId="1076"/>
          <ac:picMkLst>
            <pc:docMk/>
            <pc:sldMk cId="996897650" sldId="276"/>
            <ac:picMk id="7" creationId="{D1A1A671-34B7-254F-A75B-69DF023DDD9A}"/>
          </ac:picMkLst>
        </pc:picChg>
      </pc:sldChg>
      <pc:sldChg chg="addSp modSp add modAnim">
        <pc:chgData name="Samuel Wells" userId="01ba002e-bdf3-4530-bd48-8bf0e0d069d4" providerId="ADAL" clId="{10C68A60-AA04-684D-B6B6-EF66A4D27E26}" dt="2018-09-23T23:03:47.313" v="902" actId="1076"/>
        <pc:sldMkLst>
          <pc:docMk/>
          <pc:sldMk cId="3266706316" sldId="277"/>
        </pc:sldMkLst>
        <pc:spChg chg="mod">
          <ac:chgData name="Samuel Wells" userId="01ba002e-bdf3-4530-bd48-8bf0e0d069d4" providerId="ADAL" clId="{10C68A60-AA04-684D-B6B6-EF66A4D27E26}" dt="2018-09-23T22:51:55.689" v="573"/>
          <ac:spMkLst>
            <pc:docMk/>
            <pc:sldMk cId="3266706316" sldId="277"/>
            <ac:spMk id="2" creationId="{176C4783-EF7E-3C4E-BA87-C5FEB5F8E2BF}"/>
          </ac:spMkLst>
        </pc:spChg>
        <pc:spChg chg="mod">
          <ac:chgData name="Samuel Wells" userId="01ba002e-bdf3-4530-bd48-8bf0e0d069d4" providerId="ADAL" clId="{10C68A60-AA04-684D-B6B6-EF66A4D27E26}" dt="2018-09-23T22:57:07.701" v="898" actId="20577"/>
          <ac:spMkLst>
            <pc:docMk/>
            <pc:sldMk cId="3266706316" sldId="277"/>
            <ac:spMk id="3" creationId="{CD334786-172A-1B45-BA1B-F66B4954213E}"/>
          </ac:spMkLst>
        </pc:spChg>
        <pc:picChg chg="add mod">
          <ac:chgData name="Samuel Wells" userId="01ba002e-bdf3-4530-bd48-8bf0e0d069d4" providerId="ADAL" clId="{10C68A60-AA04-684D-B6B6-EF66A4D27E26}" dt="2018-09-23T23:03:47.313" v="902" actId="1076"/>
          <ac:picMkLst>
            <pc:docMk/>
            <pc:sldMk cId="3266706316" sldId="277"/>
            <ac:picMk id="4" creationId="{C1711DDD-6745-194D-944A-A92985D1C277}"/>
          </ac:picMkLst>
        </pc:picChg>
        <pc:picChg chg="add mod">
          <ac:chgData name="Samuel Wells" userId="01ba002e-bdf3-4530-bd48-8bf0e0d069d4" providerId="ADAL" clId="{10C68A60-AA04-684D-B6B6-EF66A4D27E26}" dt="2018-09-23T23:03:42.431" v="901" actId="1076"/>
          <ac:picMkLst>
            <pc:docMk/>
            <pc:sldMk cId="3266706316" sldId="277"/>
            <ac:picMk id="6" creationId="{6EEA48F8-CE58-CF4F-9199-2DE7DAA1783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B0D6-74A6-2346-A39D-C271B9463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8E4FA-50D8-734C-8BBD-8CB9348B8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7BF7B-A6B0-A540-9A01-F4C5CF41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2089-7FE5-EF44-A0C6-24C5B959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90A-9434-A143-AD8D-D50A19BD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5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BAC0-1765-1142-994A-0026E77F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59440-3272-E844-A742-792584A43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0F6E-63D1-E649-894F-BC548650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2F94-B0D9-FB47-B2E3-6FD7E09F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C26A-1893-D44E-B16C-D005E665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B04A2-24B7-6040-9370-E0723BBF4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EA74B-D9E1-6949-82F9-41312EE8A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6D874-3163-9D4F-B377-8490B445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22CDA-D682-AC41-A88C-7643CEF8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188F-CCBC-EC44-BE93-854E69FF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D6B6-85FD-E848-A6EB-C488B3D2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5D85-9DF4-124D-8E94-F17B8B29C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BA42-87E8-684C-BD84-E5E814CD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30EF2-45A9-3645-8CC4-13AD269E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303A5-A9F5-854D-AC7D-434E61BA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1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2667-8EB7-1F48-81A9-E1D5F4F4B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632F-F5BF-7C44-96B1-AE453F9E9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421F9-73BA-9C4D-9E5E-DAB7C10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E21E9-62F5-074B-8933-5CA5916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54002-A137-974D-99D0-F1204991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1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5C4D-483E-4741-9CBF-87E64938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6A84B-F385-CC42-9790-440E749C6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B0F86-321C-F04D-AD94-D3BE39281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7D3B-C164-D340-992F-C0460CD0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86ABC-B308-A046-B3DF-B380C5C1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A745A-9F27-8046-8B29-48ED72B5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7E9C-9A70-A14B-A303-0CF1C1EC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AD77C-CE91-8241-822F-679E851DA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28AD-6E98-B146-8C3E-D15F2DE2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D7365-A869-E144-AFE5-A056886AA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23F4D-F88B-0244-8F6D-34FD24727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0134D-082F-384B-9FD4-96E11ABB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79DE7-9FED-1649-98A3-A0881757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94935-5961-184C-80DB-56AFC2C4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346B-52D9-1345-9A48-81D88FF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04866-2AF1-F643-A241-96532542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6396C-6862-7A41-90E6-1DAC750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6AA6D-FE19-0E41-9942-33623BEC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3066C-0B04-C64C-BB14-6E508A1B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B7AC2-05A5-194E-B24F-856CFE79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E6C8-6DFB-F84F-B4E0-2EE979E2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9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00E5-4045-EB4A-98F3-8478C990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3FB8-CEB2-2D45-AF62-4735D4A1E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ECE38-EA32-E74D-BE3D-13D661D75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5F033-C0EB-8C4A-A7B4-18064FED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B0402-3895-BB4C-BFC0-A127E510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4712C-B0DF-7245-B6EC-557EAE4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4F7A-D96B-0940-8DBB-ADABB32C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AA667-9C40-814D-B38A-62CA3170C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B4DD5-30C0-254F-8554-DC78FE013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3C242-FC8C-934D-9A45-C3057CCA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31D-875E-E945-9C37-C2356C13DEBD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9B98-EE82-1E46-8F34-3BE17CED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143A2-EDF4-AD46-ADC9-65BA8237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E4A6-7FB9-0F42-847F-D383FEA0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4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AB287-BDCE-C146-8252-A0C656E3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BF8A4-2351-2846-B23C-607B6FC4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BD57-019A-3E49-9B21-2CA3D65A9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fld id="{F335031D-875E-E945-9C37-C2356C13DEBD}" type="datetimeFigureOut">
              <a:rPr lang="en-US" smtClean="0"/>
              <a:pPr/>
              <a:t>9/23/18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27333-C369-4B49-B02F-6F9008935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941C-BBE9-384D-8B53-8F6C2F45C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fld id="{A3C9E4A6-7FB9-0F42-847F-D383FEA0F7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Avenir Next Regular" panose="020B0503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://ks.petruccimusiclibrary.org/files/imglnks/usimg/0/02/IMSLP113140-PMLP01647-FChopin_Ballade_No.2,_Op.38_BHBand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Musical 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105072"/>
          </a:xfrm>
        </p:spPr>
        <p:txBody>
          <a:bodyPr>
            <a:normAutofit/>
          </a:bodyPr>
          <a:lstStyle/>
          <a:p>
            <a:r>
              <a:rPr lang="en-US" b="1" dirty="0"/>
              <a:t>Motive</a:t>
            </a:r>
            <a:r>
              <a:rPr lang="en-US" dirty="0"/>
              <a:t>: the smallest identifiable musical idea. </a:t>
            </a:r>
          </a:p>
          <a:p>
            <a:r>
              <a:rPr lang="en-US" dirty="0"/>
              <a:t>A motive can consist of a:</a:t>
            </a:r>
          </a:p>
          <a:p>
            <a:pPr lvl="1"/>
            <a:r>
              <a:rPr lang="en-US" dirty="0"/>
              <a:t>Pitch Pattern</a:t>
            </a:r>
          </a:p>
          <a:p>
            <a:pPr lvl="1"/>
            <a:r>
              <a:rPr lang="en-US" dirty="0"/>
              <a:t>Rhythmic Pattern</a:t>
            </a:r>
          </a:p>
          <a:p>
            <a:pPr lvl="1"/>
            <a:r>
              <a:rPr lang="en-US" dirty="0"/>
              <a:t>Pitch &amp; Rhythmic Pattern</a:t>
            </a:r>
          </a:p>
          <a:p>
            <a:r>
              <a:rPr lang="en-US" dirty="0"/>
              <a:t>Motives typically come back again &amp; again and are developed throughout a piece. </a:t>
            </a:r>
          </a:p>
          <a:p>
            <a:r>
              <a:rPr lang="en-US" dirty="0"/>
              <a:t>They are most effective when readily identifiable</a:t>
            </a:r>
          </a:p>
          <a:p>
            <a:r>
              <a:rPr lang="en-US" dirty="0"/>
              <a:t>Let’s look at a famous one: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Famous 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866"/>
            <a:ext cx="9144000" cy="1355834"/>
          </a:xfrm>
          <a:prstGeom prst="rect">
            <a:avLst/>
          </a:prstGeom>
        </p:spPr>
      </p:pic>
      <p:pic>
        <p:nvPicPr>
          <p:cNvPr id="5" name="LvBeethoven_Symphony_No.5_mv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6350" y="5054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5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5999"/>
            <a:ext cx="7200900" cy="4435813"/>
          </a:xfrm>
        </p:spPr>
        <p:txBody>
          <a:bodyPr/>
          <a:lstStyle/>
          <a:p>
            <a:r>
              <a:rPr lang="en-US" b="1" dirty="0"/>
              <a:t>Phrase</a:t>
            </a:r>
            <a:r>
              <a:rPr lang="en-US" dirty="0"/>
              <a:t>: a relatively independent musical idea that ends with a cadence.</a:t>
            </a:r>
          </a:p>
          <a:p>
            <a:pPr lvl="1"/>
            <a:r>
              <a:rPr lang="en-US" b="1" dirty="0"/>
              <a:t>Sub-Phrase</a:t>
            </a:r>
            <a:r>
              <a:rPr lang="en-US" dirty="0"/>
              <a:t>: a distinct portion of a phrase, that is not independent in its own right</a:t>
            </a:r>
          </a:p>
          <a:p>
            <a:r>
              <a:rPr lang="en-US" dirty="0"/>
              <a:t>Think of a phrase as a complete musical thought.</a:t>
            </a:r>
          </a:p>
          <a:p>
            <a:r>
              <a:rPr lang="en-US" dirty="0"/>
              <a:t>As performers, when we discuss phrasing what do we mean?</a:t>
            </a:r>
          </a:p>
          <a:p>
            <a:pPr lvl="1"/>
            <a:r>
              <a:rPr lang="en-US" dirty="0"/>
              <a:t>We often talk about the shape of a phrase (or independent idea). How we present an idea affects its meaning.</a:t>
            </a:r>
          </a:p>
          <a:p>
            <a:pPr lvl="1" algn="just"/>
            <a:r>
              <a:rPr lang="en-US" dirty="0"/>
              <a:t>Ex. :      </a:t>
            </a:r>
            <a:r>
              <a:rPr lang="en-US" b="1" dirty="0"/>
              <a:t>I love phrases!      </a:t>
            </a:r>
            <a:r>
              <a:rPr lang="en-US" dirty="0"/>
              <a:t>vs.     </a:t>
            </a:r>
            <a:r>
              <a:rPr lang="en-US" b="1" dirty="0"/>
              <a:t>I love phrases?</a:t>
            </a: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label phrases with lowercase letters: </a:t>
            </a:r>
            <a:r>
              <a:rPr lang="en-US" i="1" dirty="0"/>
              <a:t>a, b, c, d</a:t>
            </a:r>
          </a:p>
          <a:p>
            <a:pPr lvl="1"/>
            <a:r>
              <a:rPr lang="en-US" dirty="0"/>
              <a:t>Add  ’ to a phrase label to indicate that it is similar material</a:t>
            </a:r>
          </a:p>
          <a:p>
            <a:pPr lvl="2"/>
            <a:r>
              <a:rPr lang="en-US" dirty="0"/>
              <a:t>Ex: the phrase </a:t>
            </a:r>
            <a:r>
              <a:rPr lang="en-US" b="1" i="1" dirty="0"/>
              <a:t>a</a:t>
            </a:r>
            <a:r>
              <a:rPr lang="en-US" dirty="0"/>
              <a:t> returns but is slightly different, we label it as </a:t>
            </a:r>
            <a:r>
              <a:rPr lang="en-US" b="1" i="1" dirty="0"/>
              <a:t>a’</a:t>
            </a:r>
          </a:p>
          <a:p>
            <a:pPr lvl="3" algn="r"/>
            <a:r>
              <a:rPr lang="en-US" i="1" dirty="0"/>
              <a:t>(a-prime)</a:t>
            </a:r>
            <a:endParaRPr lang="en-US" dirty="0"/>
          </a:p>
          <a:p>
            <a:r>
              <a:rPr lang="en-US" dirty="0"/>
              <a:t>Identifying phrases can be subjective</a:t>
            </a:r>
          </a:p>
          <a:p>
            <a:pPr lvl="1"/>
            <a:r>
              <a:rPr lang="en-US" i="1" dirty="0"/>
              <a:t>What sounds like a sub-phrase to you may sound like a complete phrase to another.</a:t>
            </a:r>
          </a:p>
          <a:p>
            <a:r>
              <a:rPr lang="en-US" dirty="0"/>
              <a:t>Ex: Mozart, </a:t>
            </a:r>
            <a:r>
              <a:rPr lang="en-US" i="1" dirty="0"/>
              <a:t>Minuet No. 4</a:t>
            </a:r>
            <a:r>
              <a:rPr lang="en-US" dirty="0"/>
              <a:t> from </a:t>
            </a:r>
            <a:r>
              <a:rPr lang="en-US" i="1" dirty="0"/>
              <a:t>8 Minuets</a:t>
            </a:r>
            <a:r>
              <a:rPr lang="en-US" dirty="0"/>
              <a:t>, KV 315g</a:t>
            </a:r>
          </a:p>
        </p:txBody>
      </p:sp>
    </p:spTree>
    <p:extLst>
      <p:ext uri="{BB962C8B-B14F-4D97-AF65-F5344CB8AC3E}">
        <p14:creationId xmlns:p14="http://schemas.microsoft.com/office/powerpoint/2010/main" val="13300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258638"/>
          </a:xfrm>
        </p:spPr>
        <p:txBody>
          <a:bodyPr>
            <a:normAutofit/>
          </a:bodyPr>
          <a:lstStyle/>
          <a:p>
            <a:r>
              <a:rPr lang="en-US" b="1" dirty="0"/>
              <a:t>Period</a:t>
            </a:r>
            <a:r>
              <a:rPr lang="en-US" dirty="0"/>
              <a:t>: a group of two phrases in an antecedent-consequent relationship.</a:t>
            </a:r>
          </a:p>
          <a:p>
            <a:pPr lvl="1"/>
            <a:r>
              <a:rPr lang="en-US" i="1" dirty="0"/>
              <a:t>Question-Answer</a:t>
            </a:r>
          </a:p>
          <a:p>
            <a:pPr lvl="3"/>
            <a:r>
              <a:rPr lang="en-US" i="1" dirty="0"/>
              <a:t>What’s your favorite class?</a:t>
            </a:r>
          </a:p>
          <a:p>
            <a:pPr lvl="3"/>
            <a:r>
              <a:rPr lang="en-US" i="1" dirty="0"/>
              <a:t>Harmony I, of course!</a:t>
            </a:r>
          </a:p>
          <a:p>
            <a:r>
              <a:rPr lang="en-US" dirty="0"/>
              <a:t>The first phrase must end in a way that somehow leads to the next phrase</a:t>
            </a:r>
          </a:p>
          <a:p>
            <a:pPr lvl="1"/>
            <a:r>
              <a:rPr lang="en-US" dirty="0"/>
              <a:t>i.e. the first cadence must be less final than the second cadence</a:t>
            </a:r>
          </a:p>
          <a:p>
            <a:pPr lvl="2"/>
            <a:r>
              <a:rPr lang="en-US" dirty="0"/>
              <a:t>Examples: </a:t>
            </a:r>
          </a:p>
          <a:p>
            <a:pPr lvl="3"/>
            <a:r>
              <a:rPr lang="en-US" dirty="0"/>
              <a:t>Progressive than Conclusive cadence</a:t>
            </a:r>
          </a:p>
          <a:p>
            <a:pPr lvl="3"/>
            <a:r>
              <a:rPr lang="en-US" dirty="0"/>
              <a:t>IAC then PAC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2" y="1516080"/>
            <a:ext cx="8250797" cy="53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both phrases are identical, it is not a period, it is a </a:t>
            </a:r>
            <a:r>
              <a:rPr lang="en-US" b="1" dirty="0"/>
              <a:t>repeated phrase.</a:t>
            </a:r>
          </a:p>
          <a:p>
            <a:pPr lvl="1"/>
            <a:r>
              <a:rPr lang="en-US" i="1" dirty="0"/>
              <a:t>The endings of each phrase MUST DIFFER.</a:t>
            </a:r>
          </a:p>
          <a:p>
            <a:r>
              <a:rPr lang="en-US" b="1" dirty="0"/>
              <a:t>Parallel Period</a:t>
            </a:r>
            <a:r>
              <a:rPr lang="en-US" dirty="0"/>
              <a:t>: a period where both phrases begin with similar or identical material, but end differently.</a:t>
            </a:r>
          </a:p>
          <a:p>
            <a:r>
              <a:rPr lang="en-US" b="1" dirty="0"/>
              <a:t>Contrasting Period</a:t>
            </a:r>
            <a:r>
              <a:rPr lang="en-US" dirty="0"/>
              <a:t>: a period where the phrase beginnings differ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21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3" y="0"/>
            <a:ext cx="9249103" cy="689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85" y="0"/>
            <a:ext cx="7200900" cy="1485900"/>
          </a:xfrm>
        </p:spPr>
        <p:txBody>
          <a:bodyPr>
            <a:normAutofit/>
          </a:bodyPr>
          <a:lstStyle/>
          <a:p>
            <a:r>
              <a:rPr lang="en-US" sz="1600" dirty="0"/>
              <a:t>Schubert, </a:t>
            </a:r>
            <a:r>
              <a:rPr lang="en-US" sz="1600" i="1" dirty="0"/>
              <a:t>Am Meer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" y="4997828"/>
            <a:ext cx="5181600" cy="174455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159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Double Period</a:t>
            </a:r>
            <a:r>
              <a:rPr lang="en-US" dirty="0"/>
              <a:t>: consists typically of four phrases in two pairs</a:t>
            </a:r>
          </a:p>
          <a:p>
            <a:r>
              <a:rPr lang="en-US" dirty="0"/>
              <a:t>the cadence at the end of the second pair being stronger than the cadence at the end of the first pair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282128"/>
            <a:ext cx="9144000" cy="25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428750"/>
            <a:ext cx="7200900" cy="3581400"/>
          </a:xfrm>
        </p:spPr>
        <p:txBody>
          <a:bodyPr>
            <a:normAutofit/>
          </a:bodyPr>
          <a:lstStyle/>
          <a:p>
            <a:r>
              <a:rPr lang="en-US" dirty="0"/>
              <a:t>Periods are defined by the weak to strong succession of cadences.</a:t>
            </a:r>
          </a:p>
          <a:p>
            <a:r>
              <a:rPr lang="en-US" dirty="0"/>
              <a:t>However, it is possible to large structure units with other </a:t>
            </a:r>
            <a:r>
              <a:rPr lang="en-US" dirty="0" err="1"/>
              <a:t>cadential</a:t>
            </a:r>
            <a:r>
              <a:rPr lang="en-US" dirty="0"/>
              <a:t> patterns.</a:t>
            </a:r>
          </a:p>
          <a:p>
            <a:r>
              <a:rPr lang="en-US" b="1" dirty="0"/>
              <a:t>Sentence</a:t>
            </a:r>
            <a:r>
              <a:rPr lang="en-US" dirty="0"/>
              <a:t>: a structural unit that is characterized by the immediate repetition or variation of a musical idea followed by a motion toward a cadence.</a:t>
            </a:r>
          </a:p>
          <a:p>
            <a:pPr lvl="3"/>
            <a:r>
              <a:rPr lang="en-US" i="1" dirty="0"/>
              <a:t>Typically a single phrase in length.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544462"/>
            <a:ext cx="9144000" cy="1610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578" y="5306843"/>
            <a:ext cx="2261286" cy="42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Regular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864" y="5287412"/>
            <a:ext cx="2261286" cy="42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Regular" panose="020B05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2714" y="5543035"/>
            <a:ext cx="2261286" cy="42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Regular" panose="020B05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852" y="4793348"/>
            <a:ext cx="8093673" cy="42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Regular" panose="020B0503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821383" y="5543035"/>
            <a:ext cx="2767913" cy="509388"/>
          </a:xfrm>
          <a:prstGeom prst="rightArrow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venir Next Regular" panose="020B05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63825" y="5595409"/>
            <a:ext cx="23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Regular" panose="020B0503020202020204" pitchFamily="34" charset="0"/>
              </a:rPr>
              <a:t>motion towards cad.</a:t>
            </a:r>
          </a:p>
        </p:txBody>
      </p:sp>
      <p:sp>
        <p:nvSpPr>
          <p:cNvPr id="16" name="TextBox 15"/>
          <p:cNvSpPr txBox="1"/>
          <p:nvPr/>
        </p:nvSpPr>
        <p:spPr>
          <a:xfrm rot="18858591">
            <a:off x="5213775" y="5593943"/>
            <a:ext cx="16116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Regular" panose="020B0503020202020204" pitchFamily="34" charset="0"/>
              </a:rPr>
              <a:t>anything goes</a:t>
            </a:r>
          </a:p>
        </p:txBody>
      </p:sp>
      <p:sp>
        <p:nvSpPr>
          <p:cNvPr id="18" name="TextBox 17"/>
          <p:cNvSpPr txBox="1"/>
          <p:nvPr/>
        </p:nvSpPr>
        <p:spPr>
          <a:xfrm rot="18858591">
            <a:off x="5242351" y="5732442"/>
            <a:ext cx="16116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Regular" panose="020B0503020202020204" pitchFamily="34" charset="0"/>
              </a:rPr>
              <a:t>almost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  <p:bldP spid="15" grpId="0"/>
      <p:bldP spid="16" grpId="0" animBg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  <a:p>
            <a:pPr lvl="1"/>
            <a:r>
              <a:rPr lang="en-US" i="1" dirty="0">
                <a:latin typeface="Avenir Next" panose="020B0503020202020204" pitchFamily="34" charset="0"/>
              </a:rPr>
              <a:t>the ways in which a composition is shaped to create a meaningful musical experience for the listener</a:t>
            </a:r>
          </a:p>
          <a:p>
            <a:r>
              <a:rPr lang="en-US" dirty="0"/>
              <a:t>Several music elements used to delineate form:</a:t>
            </a:r>
          </a:p>
          <a:p>
            <a:pPr lvl="1"/>
            <a:r>
              <a:rPr lang="en-US" dirty="0"/>
              <a:t>Cadences</a:t>
            </a:r>
          </a:p>
          <a:p>
            <a:pPr lvl="1"/>
            <a:r>
              <a:rPr lang="en-US" dirty="0"/>
              <a:t>Phrases</a:t>
            </a:r>
          </a:p>
          <a:p>
            <a:pPr lvl="1"/>
            <a:r>
              <a:rPr lang="en-US" dirty="0"/>
              <a:t>Periods</a:t>
            </a:r>
          </a:p>
          <a:p>
            <a:pPr lvl="1"/>
            <a:r>
              <a:rPr lang="en-US" dirty="0"/>
              <a:t>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Beethoven, Piano Sonata op. 49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8" y="1825625"/>
            <a:ext cx="7792744" cy="4351338"/>
          </a:xfrm>
        </p:spPr>
      </p:pic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10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27859"/>
            <a:ext cx="7200900" cy="4432139"/>
          </a:xfrm>
        </p:spPr>
        <p:txBody>
          <a:bodyPr>
            <a:normAutofit/>
          </a:bodyPr>
          <a:lstStyle/>
          <a:p>
            <a:r>
              <a:rPr lang="en-US" b="1" dirty="0"/>
              <a:t>Cadences</a:t>
            </a:r>
          </a:p>
          <a:p>
            <a:pPr lvl="1"/>
            <a:r>
              <a:rPr lang="en-US" dirty="0"/>
              <a:t>Conclusive vs Progressive</a:t>
            </a:r>
          </a:p>
          <a:p>
            <a:pPr lvl="3"/>
            <a:r>
              <a:rPr lang="en-US" i="1" dirty="0"/>
              <a:t>Does the penultimate chord contain the leading tone?</a:t>
            </a:r>
          </a:p>
          <a:p>
            <a:r>
              <a:rPr lang="en-US" b="1" dirty="0"/>
              <a:t>Motives</a:t>
            </a:r>
            <a:endParaRPr lang="en-US" dirty="0"/>
          </a:p>
          <a:p>
            <a:pPr lvl="1"/>
            <a:r>
              <a:rPr lang="en-US" dirty="0"/>
              <a:t>Smallest </a:t>
            </a:r>
            <a:r>
              <a:rPr lang="en-US" i="1" dirty="0"/>
              <a:t>identifiable </a:t>
            </a:r>
            <a:r>
              <a:rPr lang="en-US" dirty="0"/>
              <a:t>musical idea</a:t>
            </a:r>
          </a:p>
          <a:p>
            <a:r>
              <a:rPr lang="en-US" b="1" dirty="0"/>
              <a:t>Phrases</a:t>
            </a:r>
          </a:p>
          <a:p>
            <a:pPr lvl="1"/>
            <a:r>
              <a:rPr lang="en-US" dirty="0"/>
              <a:t>Independent idea that ends with cadence</a:t>
            </a:r>
          </a:p>
          <a:p>
            <a:r>
              <a:rPr lang="en-US" b="1" dirty="0"/>
              <a:t>Period</a:t>
            </a:r>
          </a:p>
          <a:p>
            <a:pPr lvl="1"/>
            <a:r>
              <a:rPr lang="en-US" dirty="0"/>
              <a:t>Groups of phrases that are defined by a weak to strong cadential pattern.</a:t>
            </a:r>
          </a:p>
          <a:p>
            <a:r>
              <a:rPr lang="en-US" b="1" dirty="0"/>
              <a:t>Sentences</a:t>
            </a:r>
          </a:p>
          <a:p>
            <a:pPr lvl="1"/>
            <a:r>
              <a:rPr lang="en-US" dirty="0"/>
              <a:t>A structural unit define by repetition and/or variation of a musical idea, </a:t>
            </a:r>
            <a:r>
              <a:rPr lang="en-US" b="1" i="1" dirty="0"/>
              <a:t>NOT</a:t>
            </a:r>
            <a:r>
              <a:rPr lang="en-US" dirty="0"/>
              <a:t> a specific pattern of cadences.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42417"/>
            <a:ext cx="7200900" cy="5311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harmonic goal</a:t>
            </a:r>
          </a:p>
          <a:p>
            <a:pPr lvl="1"/>
            <a:r>
              <a:rPr lang="en-US" dirty="0"/>
              <a:t>We classify each cadence by the chords used at the goal.</a:t>
            </a:r>
          </a:p>
          <a:p>
            <a:pPr lvl="1"/>
            <a:r>
              <a:rPr lang="en-US" dirty="0"/>
              <a:t>We identify the goal by listening for a point of arrival</a:t>
            </a:r>
          </a:p>
          <a:p>
            <a:pPr lvl="1"/>
            <a:endParaRPr lang="en-US" dirty="0"/>
          </a:p>
          <a:p>
            <a:r>
              <a:rPr lang="en-US" dirty="0"/>
              <a:t>Let’s listen to this example and decide when hear the </a:t>
            </a:r>
            <a:r>
              <a:rPr lang="en-US" i="1" dirty="0">
                <a:latin typeface="Avenir Next" panose="020B0503020202020204" pitchFamily="34" charset="0"/>
              </a:rPr>
              <a:t>arrival of a harmonic goal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 algn="ctr">
              <a:buNone/>
            </a:pPr>
            <a:r>
              <a:rPr lang="en-US" sz="1200" i="1" dirty="0">
                <a:latin typeface="Avenir Next" panose="020B0503020202020204" pitchFamily="34" charset="0"/>
                <a:hlinkClick r:id="rId4"/>
              </a:rPr>
              <a:t>Chopin: Ballade No. 2 In F major, Op. 38</a:t>
            </a:r>
            <a:endParaRPr lang="en-US" dirty="0"/>
          </a:p>
          <a:p>
            <a:r>
              <a:rPr lang="en-US" dirty="0"/>
              <a:t>Cadences can happen regularly or irregularly</a:t>
            </a:r>
          </a:p>
          <a:p>
            <a:r>
              <a:rPr lang="en-US" dirty="0"/>
              <a:t>Cadences can either be </a:t>
            </a:r>
            <a:r>
              <a:rPr lang="en-US" b="1" dirty="0">
                <a:latin typeface="Avenir Next" panose="020B0503020202020204" pitchFamily="34" charset="0"/>
              </a:rPr>
              <a:t>conclusive</a:t>
            </a:r>
            <a:r>
              <a:rPr lang="en-US" dirty="0"/>
              <a:t> or </a:t>
            </a:r>
            <a:r>
              <a:rPr lang="en-US" b="1" dirty="0">
                <a:latin typeface="Avenir Next" panose="020B0503020202020204" pitchFamily="34" charset="0"/>
              </a:rPr>
              <a:t>progressive</a:t>
            </a:r>
          </a:p>
          <a:p>
            <a:r>
              <a:rPr lang="en-US" dirty="0"/>
              <a:t>Types</a:t>
            </a:r>
          </a:p>
          <a:p>
            <a:pPr marL="342900" lvl="1" indent="0">
              <a:buNone/>
            </a:pPr>
            <a:r>
              <a:rPr lang="en-US" dirty="0"/>
              <a:t>Authentic</a:t>
            </a:r>
          </a:p>
          <a:p>
            <a:pPr marL="342900" lvl="1" indent="0">
              <a:buNone/>
            </a:pPr>
            <a:r>
              <a:rPr lang="en-US" dirty="0"/>
              <a:t>Deceptive</a:t>
            </a:r>
          </a:p>
          <a:p>
            <a:pPr marL="342900" lvl="1" indent="0">
              <a:buNone/>
            </a:pPr>
            <a:r>
              <a:rPr lang="en-US" dirty="0"/>
              <a:t>Plagal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02 No. 2 In F, Op. 38, CT 3">
            <a:hlinkClick r:id="" action="ppaction://media"/>
            <a:extLst>
              <a:ext uri="{FF2B5EF4-FFF2-40B4-BE49-F238E27FC236}">
                <a16:creationId xmlns:a16="http://schemas.microsoft.com/office/drawing/2014/main" id="{B601BBC7-6C68-AF49-9319-8837E5E98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209" y="31810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69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 Cadences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28750"/>
            <a:ext cx="7200900" cy="2374766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Next" panose="020B0503020202020204" pitchFamily="34" charset="0"/>
              </a:rPr>
              <a:t>Authentic Cadences</a:t>
            </a:r>
          </a:p>
          <a:p>
            <a:pPr lvl="1"/>
            <a:r>
              <a:rPr lang="en-US" dirty="0"/>
              <a:t>Tonic chord preceded by some version of V or viiº	</a:t>
            </a:r>
          </a:p>
          <a:p>
            <a:r>
              <a:rPr lang="en-US" dirty="0"/>
              <a:t>Types of Authentic Cadences</a:t>
            </a:r>
          </a:p>
          <a:p>
            <a:r>
              <a:rPr lang="en-US" b="1" u="sng" dirty="0">
                <a:latin typeface="Avenir Next" panose="020B0503020202020204" pitchFamily="34" charset="0"/>
              </a:rPr>
              <a:t>Perfect Authentic Cadence</a:t>
            </a:r>
            <a:r>
              <a:rPr lang="en-US" dirty="0"/>
              <a:t> (PAC)</a:t>
            </a:r>
          </a:p>
          <a:p>
            <a:pPr lvl="1"/>
            <a:r>
              <a:rPr lang="en-US" dirty="0"/>
              <a:t>V</a:t>
            </a:r>
            <a:r>
              <a:rPr lang="en-US" baseline="30000" dirty="0"/>
              <a:t>(7)</a:t>
            </a:r>
            <a:r>
              <a:rPr lang="en-US" dirty="0"/>
              <a:t> to I progression where both chords are in root </a:t>
            </a:r>
            <a:r>
              <a:rPr lang="en-US"/>
              <a:t>position and </a:t>
            </a:r>
            <a:r>
              <a:rPr lang="en-US" dirty="0"/>
              <a:t>^1 (tonic) is in the soprano for the I chord.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176C-AE09-2044-8E79-5A8971D7C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" y="4612386"/>
            <a:ext cx="8939719" cy="2089970"/>
          </a:xfrm>
          <a:prstGeom prst="rect">
            <a:avLst/>
          </a:prstGeom>
        </p:spPr>
      </p:pic>
      <p:pic>
        <p:nvPicPr>
          <p:cNvPr id="5" name="066 - 10 EX 10-1">
            <a:hlinkClick r:id="" action="ppaction://media"/>
            <a:extLst>
              <a:ext uri="{FF2B5EF4-FFF2-40B4-BE49-F238E27FC236}">
                <a16:creationId xmlns:a16="http://schemas.microsoft.com/office/drawing/2014/main" id="{2D1CEBA3-9BA9-744B-998E-32A800BCF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3250" y="3688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8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15D6-FD7B-7A49-A396-695750BA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 Cadences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242C-9154-4941-8652-7B039B75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latin typeface="Avenir Next" panose="020B0503020202020204" pitchFamily="34" charset="0"/>
              </a:rPr>
              <a:t>Imperfect Authentic Cadence</a:t>
            </a:r>
            <a:r>
              <a:rPr lang="en-US" dirty="0"/>
              <a:t> (IAC)</a:t>
            </a:r>
          </a:p>
          <a:p>
            <a:pPr lvl="1"/>
            <a:r>
              <a:rPr lang="en-US" dirty="0"/>
              <a:t>Any Authentic Cadence that is not a PAC</a:t>
            </a:r>
          </a:p>
          <a:p>
            <a:pPr lvl="2"/>
            <a:r>
              <a:rPr lang="en-US" dirty="0">
                <a:latin typeface="Avenir Next Regular" charset="0"/>
              </a:rPr>
              <a:t>Root Position IAC – ^3 or ^5 in the soprano for the I chord.</a:t>
            </a:r>
          </a:p>
          <a:p>
            <a:pPr lvl="2"/>
            <a:r>
              <a:rPr lang="en-US" dirty="0">
                <a:latin typeface="Avenir Next Regular" charset="0"/>
              </a:rPr>
              <a:t>Inverted IAC – one or both of the chords is in inversion</a:t>
            </a:r>
          </a:p>
          <a:p>
            <a:pPr lvl="2"/>
            <a:r>
              <a:rPr lang="en-US" dirty="0">
                <a:latin typeface="Avenir Next Regular" charset="0"/>
              </a:rPr>
              <a:t>Leading-tone IAC: Some form of viiº–I, the viiº substituting for a V chord </a:t>
            </a:r>
          </a:p>
          <a:p>
            <a:endParaRPr lang="en-US" dirty="0"/>
          </a:p>
        </p:txBody>
      </p:sp>
      <p:pic>
        <p:nvPicPr>
          <p:cNvPr id="5" name="067 - 10 EX 10-2">
            <a:hlinkClick r:id="" action="ppaction://media"/>
            <a:extLst>
              <a:ext uri="{FF2B5EF4-FFF2-40B4-BE49-F238E27FC236}">
                <a16:creationId xmlns:a16="http://schemas.microsoft.com/office/drawing/2014/main" id="{E36DB42C-8F12-D948-81D3-1B91B5CBE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8950" y="3134935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1A671-34B7-254F-A75B-69DF023D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" y="4089797"/>
            <a:ext cx="9144000" cy="27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1F6A-3512-674A-8979-AA4D18E9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Cadences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906FC-9EC2-3040-9765-427E20D54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latin typeface="Avenir Next" panose="020B0503020202020204" pitchFamily="34" charset="0"/>
              </a:rPr>
              <a:t>Deceptive Cadence (DC)</a:t>
            </a:r>
            <a:r>
              <a:rPr lang="en-US" dirty="0">
                <a:latin typeface="Avenir Next" panose="020B0503020202020204" pitchFamily="34" charset="0"/>
              </a:rPr>
              <a:t>:</a:t>
            </a:r>
            <a:r>
              <a:rPr lang="en-US" b="1" dirty="0"/>
              <a:t> </a:t>
            </a:r>
            <a:r>
              <a:rPr lang="en-US" dirty="0"/>
              <a:t>when we expect to hear V-I cadence but but we hear V-? (something else).</a:t>
            </a:r>
          </a:p>
          <a:p>
            <a:pPr lvl="1"/>
            <a:r>
              <a:rPr lang="en-US" dirty="0"/>
              <a:t>The ? is most often the </a:t>
            </a:r>
            <a:r>
              <a:rPr lang="en-US" dirty="0" err="1"/>
              <a:t>submediant</a:t>
            </a:r>
            <a:r>
              <a:rPr lang="en-US" dirty="0"/>
              <a:t> (vi or VI) triad.</a:t>
            </a:r>
          </a:p>
          <a:p>
            <a:pPr lvl="2"/>
            <a:r>
              <a:rPr lang="en-US" dirty="0"/>
              <a:t>Remember that other resolutions are possible</a:t>
            </a:r>
          </a:p>
        </p:txBody>
      </p:sp>
      <p:pic>
        <p:nvPicPr>
          <p:cNvPr id="4" name="070 - 10 EX 10-5">
            <a:hlinkClick r:id="" action="ppaction://media"/>
            <a:extLst>
              <a:ext uri="{FF2B5EF4-FFF2-40B4-BE49-F238E27FC236}">
                <a16:creationId xmlns:a16="http://schemas.microsoft.com/office/drawing/2014/main" id="{75C6FDAD-F5CA-CB4B-9573-A1FA528FF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8159" y="3370533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A7A36-C9F8-F04B-8046-2ACC1660C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884"/>
            <a:ext cx="9144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5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4783-EF7E-3C4E-BA87-C5FEB5F8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Cadences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34786-172A-1B45-BA1B-F66B4954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Half Cadence (HC): </a:t>
            </a:r>
            <a:r>
              <a:rPr lang="en-US" dirty="0"/>
              <a:t>a very common type of unstable or progressive cadence. 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Ends with V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V can be preceded by any other chord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?-V</a:t>
            </a:r>
          </a:p>
          <a:p>
            <a:pPr lvl="1"/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4" name="071 - 10 EX 10-6">
            <a:hlinkClick r:id="" action="ppaction://media"/>
            <a:extLst>
              <a:ext uri="{FF2B5EF4-FFF2-40B4-BE49-F238E27FC236}">
                <a16:creationId xmlns:a16="http://schemas.microsoft.com/office/drawing/2014/main" id="{C1711DDD-6745-194D-944A-A92985D1C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0844" y="393580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A48F8-CE58-CF4F-9199-2DE7DAA17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" y="4536281"/>
            <a:ext cx="9144000" cy="2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Cadence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Progressive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89473"/>
              </p:ext>
            </p:extLst>
          </p:nvPr>
        </p:nvGraphicFramePr>
        <p:xfrm>
          <a:off x="1524000" y="221412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Cadence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First Chord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Second Chord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Authentic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Contains leading</a:t>
                      </a:r>
                      <a:r>
                        <a:rPr lang="en-US" baseline="0" dirty="0"/>
                        <a:t> 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Tonic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Plagal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Does not contain leading</a:t>
                      </a:r>
                      <a:r>
                        <a:rPr lang="en-US" baseline="0" dirty="0"/>
                        <a:t> 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Tonic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68627"/>
              </p:ext>
            </p:extLst>
          </p:nvPr>
        </p:nvGraphicFramePr>
        <p:xfrm>
          <a:off x="1524000" y="3809460"/>
          <a:ext cx="6096000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Cadence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First Chord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Second Chord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Deceptive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Contains leading</a:t>
                      </a:r>
                      <a:r>
                        <a:rPr lang="en-US" baseline="0" dirty="0"/>
                        <a:t> 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Not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Half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Does not contain leading</a:t>
                      </a:r>
                      <a:r>
                        <a:rPr lang="en-US" baseline="0" dirty="0"/>
                        <a:t> 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Regular" panose="020B0503020202020204" pitchFamily="34" charset="0"/>
                        </a:rPr>
                        <a:t>Not</a:t>
                      </a:r>
                      <a:r>
                        <a:rPr lang="en-US" baseline="0" dirty="0"/>
                        <a:t> Tonic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Blocks of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Motives</a:t>
            </a:r>
          </a:p>
          <a:p>
            <a:pPr marL="0" indent="0" algn="ctr">
              <a:buNone/>
            </a:pPr>
            <a:r>
              <a:rPr lang="en-US" sz="2800" dirty="0"/>
              <a:t>Phrases</a:t>
            </a:r>
          </a:p>
          <a:p>
            <a:pPr marL="0" indent="0" algn="ctr">
              <a:buNone/>
            </a:pPr>
            <a:r>
              <a:rPr lang="en-US" sz="2800" dirty="0"/>
              <a:t>Periods</a:t>
            </a:r>
          </a:p>
          <a:p>
            <a:pPr marL="0" indent="0" algn="ctr">
              <a:buNone/>
            </a:pPr>
            <a:r>
              <a:rPr lang="en-US" sz="2800" dirty="0"/>
              <a:t>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839</Words>
  <Application>Microsoft Macintosh PowerPoint</Application>
  <PresentationFormat>On-screen Show (4:3)</PresentationFormat>
  <Paragraphs>146</Paragraphs>
  <Slides>21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Next</vt:lpstr>
      <vt:lpstr>Avenir Next Regular</vt:lpstr>
      <vt:lpstr>Office Theme</vt:lpstr>
      <vt:lpstr>Musical Form</vt:lpstr>
      <vt:lpstr>Musical Form</vt:lpstr>
      <vt:lpstr>Cadences</vt:lpstr>
      <vt:lpstr>Authentic Cadences</vt:lpstr>
      <vt:lpstr>Authentic Cadences</vt:lpstr>
      <vt:lpstr>Other types of Cadences</vt:lpstr>
      <vt:lpstr>Other types of Cadences</vt:lpstr>
      <vt:lpstr>Cadence Review</vt:lpstr>
      <vt:lpstr>Building Blocks of Form</vt:lpstr>
      <vt:lpstr>Motives</vt:lpstr>
      <vt:lpstr>Motive</vt:lpstr>
      <vt:lpstr>Phrases</vt:lpstr>
      <vt:lpstr>Phrases</vt:lpstr>
      <vt:lpstr>Periods</vt:lpstr>
      <vt:lpstr>Periods</vt:lpstr>
      <vt:lpstr>Periods</vt:lpstr>
      <vt:lpstr>Schubert, Am Meer </vt:lpstr>
      <vt:lpstr>Periods</vt:lpstr>
      <vt:lpstr>Sentences</vt:lpstr>
      <vt:lpstr>Beethoven, Piano Sonata op. 49</vt:lpstr>
      <vt:lpstr>Chapter 10 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form</dc:title>
  <dc:creator>Sam Wells</dc:creator>
  <cp:lastModifiedBy>Samuel Wells</cp:lastModifiedBy>
  <cp:revision>44</cp:revision>
  <dcterms:created xsi:type="dcterms:W3CDTF">2016-10-19T18:38:33Z</dcterms:created>
  <dcterms:modified xsi:type="dcterms:W3CDTF">2018-09-24T15:39:11Z</dcterms:modified>
</cp:coreProperties>
</file>